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850" y="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620B2-3B1B-3C2C-D538-35DABC99D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8B7C1-E4BA-01E5-87F8-C8F024FDF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722A0-E74E-3488-E08A-D8CC20E1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F12FA-34FB-56C7-BD0E-734575EB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CFD40-7DFC-0CEC-7760-DD063AE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7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B3B73-2B5E-DFD5-5C62-B7441868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2C3C86-FE50-E68E-3F6B-400A896BE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90BAA-A4F4-58CE-11BE-7B4A6C6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3569E-DF1C-7B61-4B24-FFB99ACB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D1A8D-8BD0-F6A0-E058-D29871FC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4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A62195-BAFE-3DDD-A118-794BEE743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A467F6-9770-21C6-8B45-C78D6CFE2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36CFC-5AF1-A835-6A23-144E857E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5769AF-A8B2-EB22-9055-072F096F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F7FB5-577F-E748-7497-7C5E05D6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4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35897-551E-5783-77CA-CB5A8116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5FB5D-F62F-587F-D249-C0732F4D2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42A99-4A19-A637-83AA-972C246A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25F1C-DC40-582F-26E2-BC99D67E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2FD3D-16DB-7CC6-2757-1FCC463C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5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489E9-F426-8CBD-E135-45E63EF7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5B73D-22E3-3917-59BB-2C312057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5AABF5-6BC9-A1FB-CEE7-E87ED092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79B84-03C9-4362-5510-B37853FD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53709-40ED-44A0-DB88-ED0C27A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9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EF24C-72AF-5030-130C-420D14EE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BF923-ED59-C755-C769-9D68545F7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BF384-640F-766D-4C91-B29B3F7C6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4756F-4165-A499-2E3F-BF1FD563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FB5DD-4CD5-ABB2-13D6-1647614A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BF836-16C0-690E-D6F3-A8659D1E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7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6E359-EFFA-D582-693E-EF2AEA9F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CBC64-4F35-9A12-841A-9A5794FE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6BDAFF-2C16-CCEC-934A-E619C628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B6EFA4-C726-627B-B459-FA23A46C2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54C410-225C-9F3B-5970-59096F585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B14281-8FBE-8D52-308A-442E05BD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119692-867F-148A-1238-B2FECCD8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98C395-676E-1F34-EBD8-0ADAEBD7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84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F8CE7-193B-1062-CE0E-9B879B5A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FEA480-C6A8-6E37-E881-F5631CF6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CAB333-0DEF-BA0E-3C9B-D3D47051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BC043A-8F97-353C-B4AB-C5FAA6C9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9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40E5D8-29D4-195D-ED14-4CFB48CC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57EC93-C7CD-057C-8B68-63A06432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837066-8F6B-B0A4-ECFB-0AD7A137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5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BC581-9F00-99DD-BB96-5D9EE1F9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C5608-CCD2-AAE7-A602-7A073496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BA1A3-5B48-EA37-B083-D877FD6F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D505C-449E-D5E9-5A15-A3230FE5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9969FB-DA73-E35D-52FA-5756CE01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D1015D-EF1F-C5D2-39FF-7CC8A366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3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D1D27-6ACF-667A-9C8B-E732C6D5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74535-80D3-4EB1-039E-F28F2B723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CFF548-0593-34C2-2B6E-A0E04B9A1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C6519-C1D8-2EB4-DAD2-47AFED24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EBAFA-459F-BEC8-467C-45CE6384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AAAAEF-08DF-8935-C043-E9905EE5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2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DD2EE3-9827-5DFD-C2B3-231849C1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B406C-98F0-E4A3-56B8-6BE94F164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B0DB7-F0F7-84F0-F954-9E3CB4C0E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DF0E9-C323-4BB0-8F82-A8B82A167DFD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67A09-8134-E053-25FB-07A208E61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30615-88D6-D42B-6C1E-8814383A6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0C73E-0D83-4AA6-BCCD-066BA940B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5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E4C2C9-419D-CB06-E095-23C065B2ECC8}"/>
              </a:ext>
            </a:extLst>
          </p:cNvPr>
          <p:cNvGrpSpPr/>
          <p:nvPr/>
        </p:nvGrpSpPr>
        <p:grpSpPr>
          <a:xfrm>
            <a:off x="1197204" y="338938"/>
            <a:ext cx="8521978" cy="2505600"/>
            <a:chOff x="1197204" y="338938"/>
            <a:chExt cx="8521978" cy="25056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61DE72A-815E-D24A-77E5-FBF366C7BD4A}"/>
                </a:ext>
              </a:extLst>
            </p:cNvPr>
            <p:cNvGrpSpPr/>
            <p:nvPr/>
          </p:nvGrpSpPr>
          <p:grpSpPr>
            <a:xfrm>
              <a:off x="1197204" y="338938"/>
              <a:ext cx="3355943" cy="2505600"/>
              <a:chOff x="1197204" y="338938"/>
              <a:chExt cx="3355943" cy="2505600"/>
            </a:xfrm>
          </p:grpSpPr>
          <p:pic>
            <p:nvPicPr>
              <p:cNvPr id="4" name="그림 3" descr="PC 게임, 스크린샷, 액션 어드벤처 게임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4B072B6C-8541-6193-67E6-C739BFBC5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00" t="14206" r="19786" b="18918"/>
              <a:stretch/>
            </p:blipFill>
            <p:spPr>
              <a:xfrm>
                <a:off x="1197204" y="339365"/>
                <a:ext cx="3355943" cy="2505173"/>
              </a:xfrm>
              <a:prstGeom prst="rect">
                <a:avLst/>
              </a:prstGeom>
            </p:spPr>
          </p:pic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3764118F-751E-A996-48D1-D3E853A8B2D6}"/>
                  </a:ext>
                </a:extLst>
              </p:cNvPr>
              <p:cNvSpPr/>
              <p:nvPr/>
            </p:nvSpPr>
            <p:spPr>
              <a:xfrm>
                <a:off x="1197947" y="338938"/>
                <a:ext cx="3355200" cy="2505600"/>
              </a:xfrm>
              <a:custGeom>
                <a:avLst/>
                <a:gdLst>
                  <a:gd name="connsiteX0" fmla="*/ 300916 w 3355200"/>
                  <a:gd name="connsiteY0" fmla="*/ 527508 h 2505600"/>
                  <a:gd name="connsiteX1" fmla="*/ 300916 w 3355200"/>
                  <a:gd name="connsiteY1" fmla="*/ 1978092 h 2505600"/>
                  <a:gd name="connsiteX2" fmla="*/ 2299398 w 3355200"/>
                  <a:gd name="connsiteY2" fmla="*/ 1978092 h 2505600"/>
                  <a:gd name="connsiteX3" fmla="*/ 2299398 w 3355200"/>
                  <a:gd name="connsiteY3" fmla="*/ 527508 h 2505600"/>
                  <a:gd name="connsiteX4" fmla="*/ 0 w 3355200"/>
                  <a:gd name="connsiteY4" fmla="*/ 0 h 2505600"/>
                  <a:gd name="connsiteX5" fmla="*/ 3355200 w 3355200"/>
                  <a:gd name="connsiteY5" fmla="*/ 0 h 2505600"/>
                  <a:gd name="connsiteX6" fmla="*/ 3355200 w 3355200"/>
                  <a:gd name="connsiteY6" fmla="*/ 2505600 h 2505600"/>
                  <a:gd name="connsiteX7" fmla="*/ 0 w 3355200"/>
                  <a:gd name="connsiteY7" fmla="*/ 2505600 h 250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5200" h="2505600">
                    <a:moveTo>
                      <a:pt x="300916" y="527508"/>
                    </a:moveTo>
                    <a:lnTo>
                      <a:pt x="300916" y="1978092"/>
                    </a:lnTo>
                    <a:lnTo>
                      <a:pt x="2299398" y="1978092"/>
                    </a:lnTo>
                    <a:lnTo>
                      <a:pt x="2299398" y="527508"/>
                    </a:lnTo>
                    <a:close/>
                    <a:moveTo>
                      <a:pt x="0" y="0"/>
                    </a:moveTo>
                    <a:lnTo>
                      <a:pt x="3355200" y="0"/>
                    </a:lnTo>
                    <a:lnTo>
                      <a:pt x="3355200" y="2505600"/>
                    </a:lnTo>
                    <a:lnTo>
                      <a:pt x="0" y="2505600"/>
                    </a:ln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2DF744-E313-39B3-90EC-E0823836F6C7}"/>
                </a:ext>
              </a:extLst>
            </p:cNvPr>
            <p:cNvGrpSpPr/>
            <p:nvPr/>
          </p:nvGrpSpPr>
          <p:grpSpPr>
            <a:xfrm>
              <a:off x="5269582" y="338938"/>
              <a:ext cx="4449600" cy="2505600"/>
              <a:chOff x="2941014" y="339365"/>
              <a:chExt cx="4449600" cy="2505600"/>
            </a:xfrm>
          </p:grpSpPr>
          <p:pic>
            <p:nvPicPr>
              <p:cNvPr id="12" name="그림 11" descr="PC 게임, 액션 어드벤처 게임, 스크린샷, 어드벤처 게임이(가) 표시된 사진&#10;&#10;자동 생성된 설명">
                <a:extLst>
                  <a:ext uri="{FF2B5EF4-FFF2-40B4-BE49-F238E27FC236}">
                    <a16:creationId xmlns:a16="http://schemas.microsoft.com/office/drawing/2014/main" id="{02189E79-F218-A9EC-AE27-680B781EF2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280" b="17745"/>
              <a:stretch/>
            </p:blipFill>
            <p:spPr>
              <a:xfrm>
                <a:off x="2942947" y="339365"/>
                <a:ext cx="4447667" cy="2505600"/>
              </a:xfrm>
              <a:prstGeom prst="rect">
                <a:avLst/>
              </a:prstGeom>
            </p:spPr>
          </p:pic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2DAE4787-A674-62AB-BF48-01DAA89EB071}"/>
                  </a:ext>
                </a:extLst>
              </p:cNvPr>
              <p:cNvSpPr/>
              <p:nvPr/>
            </p:nvSpPr>
            <p:spPr>
              <a:xfrm>
                <a:off x="2941014" y="339365"/>
                <a:ext cx="4449600" cy="2505600"/>
              </a:xfrm>
              <a:custGeom>
                <a:avLst/>
                <a:gdLst>
                  <a:gd name="connsiteX0" fmla="*/ 124120 w 4449600"/>
                  <a:gd name="connsiteY0" fmla="*/ 103695 h 2505600"/>
                  <a:gd name="connsiteX1" fmla="*/ 124120 w 4449600"/>
                  <a:gd name="connsiteY1" fmla="*/ 1564849 h 2505600"/>
                  <a:gd name="connsiteX2" fmla="*/ 3752017 w 4449600"/>
                  <a:gd name="connsiteY2" fmla="*/ 1564849 h 2505600"/>
                  <a:gd name="connsiteX3" fmla="*/ 3752017 w 4449600"/>
                  <a:gd name="connsiteY3" fmla="*/ 103695 h 2505600"/>
                  <a:gd name="connsiteX4" fmla="*/ 0 w 4449600"/>
                  <a:gd name="connsiteY4" fmla="*/ 0 h 2505600"/>
                  <a:gd name="connsiteX5" fmla="*/ 4449600 w 4449600"/>
                  <a:gd name="connsiteY5" fmla="*/ 0 h 2505600"/>
                  <a:gd name="connsiteX6" fmla="*/ 4449600 w 4449600"/>
                  <a:gd name="connsiteY6" fmla="*/ 2505600 h 2505600"/>
                  <a:gd name="connsiteX7" fmla="*/ 0 w 4449600"/>
                  <a:gd name="connsiteY7" fmla="*/ 2505600 h 250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9600" h="2505600">
                    <a:moveTo>
                      <a:pt x="124120" y="103695"/>
                    </a:moveTo>
                    <a:lnTo>
                      <a:pt x="124120" y="1564849"/>
                    </a:lnTo>
                    <a:lnTo>
                      <a:pt x="3752017" y="1564849"/>
                    </a:lnTo>
                    <a:lnTo>
                      <a:pt x="3752017" y="103695"/>
                    </a:lnTo>
                    <a:close/>
                    <a:moveTo>
                      <a:pt x="0" y="0"/>
                    </a:moveTo>
                    <a:lnTo>
                      <a:pt x="4449600" y="0"/>
                    </a:lnTo>
                    <a:lnTo>
                      <a:pt x="4449600" y="2505600"/>
                    </a:lnTo>
                    <a:lnTo>
                      <a:pt x="0" y="2505600"/>
                    </a:ln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60EF1372-A64E-F32C-A4BC-A4ED376CD4BF}"/>
                </a:ext>
              </a:extLst>
            </p:cNvPr>
            <p:cNvSpPr/>
            <p:nvPr/>
          </p:nvSpPr>
          <p:spPr>
            <a:xfrm>
              <a:off x="4647414" y="1461155"/>
              <a:ext cx="527901" cy="26148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1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380B57-B51A-E569-D1E6-226A7B4DE524}"/>
              </a:ext>
            </a:extLst>
          </p:cNvPr>
          <p:cNvGrpSpPr/>
          <p:nvPr/>
        </p:nvGrpSpPr>
        <p:grpSpPr>
          <a:xfrm>
            <a:off x="4138358" y="582049"/>
            <a:ext cx="5582935" cy="1300966"/>
            <a:chOff x="2021132" y="3892258"/>
            <a:chExt cx="5582935" cy="13009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9F81DEB-5A19-D1B3-2B85-1CCB5EB2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32" b="98579" l="1760" r="95787">
                          <a14:foregroundMark x1="9493" y1="33263" x2="9493" y2="33263"/>
                          <a14:foregroundMark x1="8960" y1="32737" x2="8960" y2="32737"/>
                          <a14:foregroundMark x1="5440" y1="33579" x2="5440" y2="33579"/>
                          <a14:foregroundMark x1="8107" y1="36211" x2="8107" y2="36211"/>
                          <a14:foregroundMark x1="9493" y1="35421" x2="13493" y2="36579"/>
                          <a14:foregroundMark x1="14987" y1="33737" x2="20533" y2="39842"/>
                          <a14:foregroundMark x1="19200" y1="17053" x2="17173" y2="24000"/>
                          <a14:foregroundMark x1="21387" y1="10579" x2="68800" y2="10105"/>
                          <a14:foregroundMark x1="68800" y1="10105" x2="78987" y2="10263"/>
                          <a14:foregroundMark x1="78507" y1="14368" x2="88053" y2="50895"/>
                          <a14:foregroundMark x1="88053" y1="50895" x2="64267" y2="86579"/>
                          <a14:foregroundMark x1="64267" y1="86579" x2="25653" y2="80737"/>
                          <a14:foregroundMark x1="25653" y1="80737" x2="8853" y2="48316"/>
                          <a14:foregroundMark x1="8853" y1="48316" x2="10293" y2="46158"/>
                          <a14:foregroundMark x1="39627" y1="41842" x2="48000" y2="60053"/>
                          <a14:foregroundMark x1="65120" y1="39368" x2="31733" y2="64316"/>
                          <a14:foregroundMark x1="35947" y1="37895" x2="76000" y2="73421"/>
                          <a14:foregroundMark x1="59893" y1="37526" x2="35947" y2="64316"/>
                          <a14:foregroundMark x1="52853" y1="15526" x2="46027" y2="24474"/>
                          <a14:foregroundMark x1="50880" y1="7789" x2="48320" y2="8947"/>
                          <a14:foregroundMark x1="36107" y1="18053" x2="58720" y2="49632"/>
                          <a14:foregroundMark x1="58720" y1="49632" x2="58720" y2="49632"/>
                          <a14:foregroundMark x1="62933" y1="18053" x2="66293" y2="53737"/>
                          <a14:foregroundMark x1="76320" y1="42316" x2="76320" y2="42316"/>
                          <a14:foregroundMark x1="90080" y1="37684" x2="90080" y2="37684"/>
                          <a14:foregroundMark x1="77333" y1="27316" x2="74133" y2="31737"/>
                          <a14:foregroundMark x1="90080" y1="36053" x2="84533" y2="38368"/>
                          <a14:foregroundMark x1="92907" y1="35895" x2="92907" y2="35895"/>
                          <a14:foregroundMark x1="90720" y1="43158" x2="90720" y2="43158"/>
                          <a14:foregroundMark x1="90240" y1="41526" x2="77760" y2="76895"/>
                          <a14:foregroundMark x1="77760" y1="76895" x2="43840" y2="67316"/>
                          <a14:foregroundMark x1="91093" y1="67632" x2="89227" y2="69474"/>
                          <a14:foregroundMark x1="93920" y1="58053" x2="93067" y2="64316"/>
                          <a14:foregroundMark x1="95787" y1="64000" x2="90080" y2="69474"/>
                          <a14:foregroundMark x1="74987" y1="78737" x2="74987" y2="84842"/>
                          <a14:foregroundMark x1="60747" y1="78211" x2="57067" y2="84158"/>
                          <a14:foregroundMark x1="60053" y1="89474" x2="53707" y2="92632"/>
                          <a14:foregroundMark x1="51200" y1="94947" x2="41813" y2="90474"/>
                          <a14:foregroundMark x1="28747" y1="74105" x2="24693" y2="77421"/>
                          <a14:foregroundMark x1="35467" y1="48105" x2="31253" y2="53895"/>
                          <a14:foregroundMark x1="24373" y1="29789" x2="24053" y2="34263"/>
                          <a14:foregroundMark x1="18880" y1="46158" x2="16853" y2="52421"/>
                          <a14:foregroundMark x1="6933" y1="54737" x2="6453" y2="59684"/>
                          <a14:foregroundMark x1="6613" y1="63158" x2="8107" y2="69316"/>
                          <a14:foregroundMark x1="11307" y1="68474" x2="13173" y2="69789"/>
                          <a14:foregroundMark x1="1760" y1="63000" x2="1760" y2="63000"/>
                          <a14:foregroundMark x1="50027" y1="3632" x2="50027" y2="3632"/>
                          <a14:foregroundMark x1="94240" y1="34263" x2="94240" y2="34263"/>
                          <a14:foregroundMark x1="95627" y1="34263" x2="95627" y2="34263"/>
                          <a14:foregroundMark x1="49867" y1="98579" x2="49867" y2="985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1132" y="3899011"/>
              <a:ext cx="1270520" cy="128746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30098F-3719-D53D-A7AB-6C49F0C5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912" y="3899011"/>
              <a:ext cx="1274713" cy="128746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7EFE20-E642-1906-D31A-97C39FC5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85" y="3892258"/>
              <a:ext cx="1287461" cy="130096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EA76E80-0087-F311-02DB-BDDDC82BE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606" y="3892258"/>
              <a:ext cx="1287461" cy="130096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1858DA-5B75-5C1D-0453-1F42978B95C8}"/>
              </a:ext>
            </a:extLst>
          </p:cNvPr>
          <p:cNvGrpSpPr/>
          <p:nvPr/>
        </p:nvGrpSpPr>
        <p:grpSpPr>
          <a:xfrm>
            <a:off x="2106983" y="280521"/>
            <a:ext cx="1534185" cy="1388505"/>
            <a:chOff x="4083267" y="2040495"/>
            <a:chExt cx="1534185" cy="1388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BD2E03-DF89-AE79-FF97-E476A207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7528" y="2134787"/>
              <a:ext cx="1274713" cy="1287460"/>
            </a:xfrm>
            <a:prstGeom prst="rect">
              <a:avLst/>
            </a:prstGeom>
          </p:spPr>
        </p:pic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BDCA7CE7-AAF0-1461-2F25-9986556A30F3}"/>
                </a:ext>
              </a:extLst>
            </p:cNvPr>
            <p:cNvSpPr/>
            <p:nvPr/>
          </p:nvSpPr>
          <p:spPr>
            <a:xfrm flipH="1">
              <a:off x="4083267" y="2040495"/>
              <a:ext cx="1534185" cy="1388505"/>
            </a:xfrm>
            <a:prstGeom prst="arc">
              <a:avLst>
                <a:gd name="adj1" fmla="val 16200000"/>
                <a:gd name="adj2" fmla="val 2967515"/>
              </a:avLst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F1A462A-C418-795F-42B1-F96275C68216}"/>
              </a:ext>
            </a:extLst>
          </p:cNvPr>
          <p:cNvSpPr/>
          <p:nvPr/>
        </p:nvSpPr>
        <p:spPr>
          <a:xfrm rot="17212430">
            <a:off x="6605383" y="3817573"/>
            <a:ext cx="315021" cy="484832"/>
          </a:xfrm>
          <a:prstGeom prst="diamond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0B7968D-9705-4050-D208-043041F19C28}"/>
              </a:ext>
            </a:extLst>
          </p:cNvPr>
          <p:cNvGrpSpPr/>
          <p:nvPr/>
        </p:nvGrpSpPr>
        <p:grpSpPr>
          <a:xfrm>
            <a:off x="4248346" y="3429000"/>
            <a:ext cx="1962558" cy="1988725"/>
            <a:chOff x="4248346" y="3429000"/>
            <a:chExt cx="1962558" cy="1988725"/>
          </a:xfrm>
        </p:grpSpPr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43AE55AF-D50D-C3AD-A537-97F4565A5943}"/>
                </a:ext>
              </a:extLst>
            </p:cNvPr>
            <p:cNvSpPr/>
            <p:nvPr/>
          </p:nvSpPr>
          <p:spPr>
            <a:xfrm rot="17212430">
              <a:off x="4405518" y="3942983"/>
              <a:ext cx="315021" cy="484832"/>
            </a:xfrm>
            <a:prstGeom prst="diamond">
              <a:avLst/>
            </a:prstGeom>
            <a:solidFill>
              <a:srgbClr val="FFFF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C62541D-C3FD-9AF2-4B7B-D1EF27CEE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32" b="98579" l="1760" r="95787">
                          <a14:foregroundMark x1="9493" y1="33263" x2="9493" y2="33263"/>
                          <a14:foregroundMark x1="8960" y1="32737" x2="8960" y2="32737"/>
                          <a14:foregroundMark x1="5440" y1="33579" x2="5440" y2="33579"/>
                          <a14:foregroundMark x1="8107" y1="36211" x2="8107" y2="36211"/>
                          <a14:foregroundMark x1="9493" y1="35421" x2="13493" y2="36579"/>
                          <a14:foregroundMark x1="14987" y1="33737" x2="20533" y2="39842"/>
                          <a14:foregroundMark x1="19200" y1="17053" x2="17173" y2="24000"/>
                          <a14:foregroundMark x1="21387" y1="10579" x2="68800" y2="10105"/>
                          <a14:foregroundMark x1="68800" y1="10105" x2="78987" y2="10263"/>
                          <a14:foregroundMark x1="78507" y1="14368" x2="88053" y2="50895"/>
                          <a14:foregroundMark x1="88053" y1="50895" x2="64267" y2="86579"/>
                          <a14:foregroundMark x1="64267" y1="86579" x2="25653" y2="80737"/>
                          <a14:foregroundMark x1="25653" y1="80737" x2="8853" y2="48316"/>
                          <a14:foregroundMark x1="8853" y1="48316" x2="10293" y2="46158"/>
                          <a14:foregroundMark x1="39627" y1="41842" x2="48000" y2="60053"/>
                          <a14:foregroundMark x1="65120" y1="39368" x2="31733" y2="64316"/>
                          <a14:foregroundMark x1="35947" y1="37895" x2="76000" y2="73421"/>
                          <a14:foregroundMark x1="59893" y1="37526" x2="35947" y2="64316"/>
                          <a14:foregroundMark x1="52853" y1="15526" x2="46027" y2="24474"/>
                          <a14:foregroundMark x1="50880" y1="7789" x2="48320" y2="8947"/>
                          <a14:foregroundMark x1="36107" y1="18053" x2="58720" y2="49632"/>
                          <a14:foregroundMark x1="58720" y1="49632" x2="58720" y2="49632"/>
                          <a14:foregroundMark x1="62933" y1="18053" x2="66293" y2="53737"/>
                          <a14:foregroundMark x1="76320" y1="42316" x2="76320" y2="42316"/>
                          <a14:foregroundMark x1="90080" y1="37684" x2="90080" y2="37684"/>
                          <a14:foregroundMark x1="77333" y1="27316" x2="74133" y2="31737"/>
                          <a14:foregroundMark x1="90080" y1="36053" x2="84533" y2="38368"/>
                          <a14:foregroundMark x1="92907" y1="35895" x2="92907" y2="35895"/>
                          <a14:foregroundMark x1="90720" y1="43158" x2="90720" y2="43158"/>
                          <a14:foregroundMark x1="90240" y1="41526" x2="77760" y2="76895"/>
                          <a14:foregroundMark x1="77760" y1="76895" x2="43840" y2="67316"/>
                          <a14:foregroundMark x1="91093" y1="67632" x2="89227" y2="69474"/>
                          <a14:foregroundMark x1="93920" y1="58053" x2="93067" y2="64316"/>
                          <a14:foregroundMark x1="95787" y1="64000" x2="90080" y2="69474"/>
                          <a14:foregroundMark x1="74987" y1="78737" x2="74987" y2="84842"/>
                          <a14:foregroundMark x1="60747" y1="78211" x2="57067" y2="84158"/>
                          <a14:foregroundMark x1="60053" y1="89474" x2="53707" y2="92632"/>
                          <a14:foregroundMark x1="51200" y1="94947" x2="41813" y2="90474"/>
                          <a14:foregroundMark x1="28747" y1="74105" x2="24693" y2="77421"/>
                          <a14:foregroundMark x1="35467" y1="48105" x2="31253" y2="53895"/>
                          <a14:foregroundMark x1="24373" y1="29789" x2="24053" y2="34263"/>
                          <a14:foregroundMark x1="18880" y1="46158" x2="16853" y2="52421"/>
                          <a14:foregroundMark x1="6933" y1="54737" x2="6453" y2="59684"/>
                          <a14:foregroundMark x1="6613" y1="63158" x2="8107" y2="69316"/>
                          <a14:foregroundMark x1="11307" y1="68474" x2="13173" y2="69789"/>
                          <a14:foregroundMark x1="1760" y1="63000" x2="1760" y2="63000"/>
                          <a14:foregroundMark x1="50027" y1="3632" x2="50027" y2="3632"/>
                          <a14:foregroundMark x1="94240" y1="34263" x2="94240" y2="34263"/>
                          <a14:foregroundMark x1="95627" y1="34263" x2="95627" y2="34263"/>
                          <a14:foregroundMark x1="49867" y1="98579" x2="49867" y2="985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8346" y="3429000"/>
              <a:ext cx="1962558" cy="1988725"/>
            </a:xfrm>
            <a:prstGeom prst="rect">
              <a:avLst/>
            </a:prstGeom>
          </p:spPr>
        </p:pic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D4088FE-9138-3026-A7E4-0658F353BA0E}"/>
              </a:ext>
            </a:extLst>
          </p:cNvPr>
          <p:cNvCxnSpPr>
            <a:cxnSpLocks/>
          </p:cNvCxnSpPr>
          <p:nvPr/>
        </p:nvCxnSpPr>
        <p:spPr>
          <a:xfrm>
            <a:off x="6762893" y="4559260"/>
            <a:ext cx="7771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16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EC2C1B-37EC-5D02-21E5-FB35E202ABDE}"/>
              </a:ext>
            </a:extLst>
          </p:cNvPr>
          <p:cNvGrpSpPr/>
          <p:nvPr/>
        </p:nvGrpSpPr>
        <p:grpSpPr>
          <a:xfrm>
            <a:off x="1188883" y="766762"/>
            <a:ext cx="9058275" cy="5324475"/>
            <a:chOff x="532390" y="315342"/>
            <a:chExt cx="9058275" cy="532447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C8EC937-16A1-D9A1-4E2E-041A6F21E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390" y="315342"/>
              <a:ext cx="9058275" cy="5324475"/>
            </a:xfrm>
            <a:prstGeom prst="rect">
              <a:avLst/>
            </a:prstGeom>
          </p:spPr>
        </p:pic>
        <p:sp>
          <p:nvSpPr>
            <p:cNvPr id="10" name="화살표: 위로 굽음 9">
              <a:extLst>
                <a:ext uri="{FF2B5EF4-FFF2-40B4-BE49-F238E27FC236}">
                  <a16:creationId xmlns:a16="http://schemas.microsoft.com/office/drawing/2014/main" id="{BF131B71-F1E4-C041-3C4B-FB47D0B05A55}"/>
                </a:ext>
              </a:extLst>
            </p:cNvPr>
            <p:cNvSpPr/>
            <p:nvPr/>
          </p:nvSpPr>
          <p:spPr>
            <a:xfrm flipV="1">
              <a:off x="2601335" y="1140966"/>
              <a:ext cx="2625678" cy="945897"/>
            </a:xfrm>
            <a:prstGeom prst="bentUpArrow">
              <a:avLst>
                <a:gd name="adj1" fmla="val 25000"/>
                <a:gd name="adj2" fmla="val 29919"/>
                <a:gd name="adj3" fmla="val 2651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32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C 게임, 비디오 게임 소프트웨어, 전략 비디오 게임, 어드벤처 게임이(가) 표시된 사진&#10;&#10;자동 생성된 설명">
            <a:extLst>
              <a:ext uri="{FF2B5EF4-FFF2-40B4-BE49-F238E27FC236}">
                <a16:creationId xmlns:a16="http://schemas.microsoft.com/office/drawing/2014/main" id="{142570C8-497F-2651-5186-32A2998C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373735-6E3B-739E-5D7F-48C0388E7788}"/>
              </a:ext>
            </a:extLst>
          </p:cNvPr>
          <p:cNvSpPr/>
          <p:nvPr/>
        </p:nvSpPr>
        <p:spPr>
          <a:xfrm>
            <a:off x="-1200" y="1209675"/>
            <a:ext cx="2477700" cy="695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5D4CD9-3CDC-CEE4-2555-224EE8614BDA}"/>
              </a:ext>
            </a:extLst>
          </p:cNvPr>
          <p:cNvSpPr/>
          <p:nvPr/>
        </p:nvSpPr>
        <p:spPr>
          <a:xfrm>
            <a:off x="10972800" y="0"/>
            <a:ext cx="1219199" cy="1209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0A348-1F08-B34B-F35B-3C68B32E2369}"/>
              </a:ext>
            </a:extLst>
          </p:cNvPr>
          <p:cNvSpPr/>
          <p:nvPr/>
        </p:nvSpPr>
        <p:spPr>
          <a:xfrm>
            <a:off x="4876801" y="5772150"/>
            <a:ext cx="2419349" cy="104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BAC806-2E26-4339-8E7D-C1530D73C506}"/>
              </a:ext>
            </a:extLst>
          </p:cNvPr>
          <p:cNvSpPr/>
          <p:nvPr/>
        </p:nvSpPr>
        <p:spPr>
          <a:xfrm>
            <a:off x="9525" y="1571625"/>
            <a:ext cx="333375" cy="33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EB2200-7618-A1CF-5E7C-D2621B7FC595}"/>
              </a:ext>
            </a:extLst>
          </p:cNvPr>
          <p:cNvSpPr/>
          <p:nvPr/>
        </p:nvSpPr>
        <p:spPr>
          <a:xfrm>
            <a:off x="10977561" y="895350"/>
            <a:ext cx="333375" cy="33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AC452C-8EB2-E35A-F175-A0E336A9E5A2}"/>
              </a:ext>
            </a:extLst>
          </p:cNvPr>
          <p:cNvSpPr/>
          <p:nvPr/>
        </p:nvSpPr>
        <p:spPr>
          <a:xfrm>
            <a:off x="4876801" y="5772150"/>
            <a:ext cx="333375" cy="333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6828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</Words>
  <Application>Microsoft Office PowerPoint</Application>
  <PresentationFormat>와이드스크린</PresentationFormat>
  <Paragraphs>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</cp:revision>
  <dcterms:created xsi:type="dcterms:W3CDTF">2024-07-17T09:44:03Z</dcterms:created>
  <dcterms:modified xsi:type="dcterms:W3CDTF">2024-07-23T08:05:13Z</dcterms:modified>
</cp:coreProperties>
</file>